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 Narrow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TSansNarrow-bold.fntdata"/><Relationship Id="rId10" Type="http://schemas.openxmlformats.org/officeDocument/2006/relationships/font" Target="fonts/PTSansNarrow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24cf3b9a8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24cf3b9a8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124cf3b9a8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124cf3b9a8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124cf3b9a8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124cf3b9a8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124cf3b9a8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124cf3b9a8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 Narrow"/>
                <a:ea typeface="PT Sans Narrow"/>
                <a:cs typeface="PT Sans Narrow"/>
                <a:sym typeface="PT Sans Narrow"/>
              </a:rPr>
              <a:t>Презентация участника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2925" y="46900"/>
            <a:ext cx="1915525" cy="87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3187275" cy="64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1797" y="0"/>
            <a:ext cx="282220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PT Sans Narrow"/>
                <a:ea typeface="PT Sans Narrow"/>
                <a:cs typeface="PT Sans Narrow"/>
                <a:sym typeface="PT Sans Narrow"/>
              </a:rPr>
              <a:t>Конкурс проектов развития ДПО</a:t>
            </a:r>
            <a:endParaRPr sz="23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41550" y="4084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PT Sans Narrow"/>
                <a:ea typeface="PT Sans Narrow"/>
                <a:cs typeface="PT Sans Narrow"/>
                <a:sym typeface="PT Sans Narrow"/>
              </a:rPr>
              <a:t>Название ДПО</a:t>
            </a:r>
            <a:endParaRPr sz="20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PT Sans Narrow"/>
                <a:ea typeface="PT Sans Narrow"/>
                <a:cs typeface="PT Sans Narrow"/>
                <a:sym typeface="PT Sans Narrow"/>
              </a:rPr>
              <a:t>ФИО и должность ответственного</a:t>
            </a:r>
            <a:endParaRPr sz="20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1136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 Narrow"/>
                <a:ea typeface="PT Sans Narrow"/>
                <a:cs typeface="PT Sans Narrow"/>
                <a:sym typeface="PT Sans Narrow"/>
              </a:rPr>
              <a:t>Содержание презентации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1910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2900" y="122800"/>
            <a:ext cx="1915525" cy="8773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type="title"/>
          </p:nvPr>
        </p:nvSpPr>
        <p:spPr>
          <a:xfrm>
            <a:off x="464100" y="597425"/>
            <a:ext cx="6634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41910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05300" y="275200"/>
            <a:ext cx="1915525" cy="87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1797" y="0"/>
            <a:ext cx="282220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0" y="1673375"/>
            <a:ext cx="6730200" cy="31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1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Титульный лист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2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О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писание проекта: состояние проекта, даты реализации, предпосылки к реализации (актуальность)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3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Задачи проекта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4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Содержание проекта и этапы реализации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5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Описание ожидаемых изменений по направлениям: программы, кадры, маркетинг, работа с партнерами и пр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6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Динамика основных показателей деятельности ДПО: количество программ, количество студентов, количество партнеров, экономический эффект, результаты продвижения и проч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7 слайд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. Ошибки, совершенные при реализации проекта и способы их исправление (по желанию), ключевые выводы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8 слайд.</a:t>
            </a:r>
            <a:r>
              <a:rPr lang="ru">
                <a:solidFill>
                  <a:schemeClr val="dk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Планы по проекту на 2023-2024 год</a:t>
            </a:r>
            <a:endParaRPr>
              <a:solidFill>
                <a:schemeClr val="dk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1910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4">
            <a:alphaModFix/>
          </a:blip>
          <a:srcRect b="68275" l="0" r="0" t="0"/>
          <a:stretch/>
        </p:blipFill>
        <p:spPr>
          <a:xfrm>
            <a:off x="6591937" y="0"/>
            <a:ext cx="2240363" cy="12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247950" y="12953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80" name="Google Shape;80;p15"/>
          <p:cNvSpPr txBox="1"/>
          <p:nvPr>
            <p:ph idx="2" type="body"/>
          </p:nvPr>
        </p:nvSpPr>
        <p:spPr>
          <a:xfrm>
            <a:off x="4787275" y="12953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52900" y="122800"/>
            <a:ext cx="1915525" cy="87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1910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 rotWithShape="1">
          <a:blip r:embed="rId4">
            <a:alphaModFix/>
          </a:blip>
          <a:srcRect b="68275" l="0" r="0" t="0"/>
          <a:stretch/>
        </p:blipFill>
        <p:spPr>
          <a:xfrm>
            <a:off x="6591937" y="0"/>
            <a:ext cx="2240363" cy="12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247950" y="12953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90" name="Google Shape;90;p16"/>
          <p:cNvSpPr txBox="1"/>
          <p:nvPr>
            <p:ph idx="2" type="body"/>
          </p:nvPr>
        </p:nvSpPr>
        <p:spPr>
          <a:xfrm>
            <a:off x="4787275" y="12953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91" name="Google Shape;9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52900" y="122800"/>
            <a:ext cx="1915525" cy="87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